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63" r:id="rId4"/>
    <p:sldId id="258" r:id="rId5"/>
    <p:sldId id="260" r:id="rId6"/>
    <p:sldId id="257" r:id="rId7"/>
    <p:sldId id="261" r:id="rId8"/>
    <p:sldId id="262" r:id="rId9"/>
    <p:sldId id="264" r:id="rId10"/>
    <p:sldId id="266" r:id="rId11"/>
    <p:sldId id="259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Title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492375"/>
            <a:ext cx="6762749" cy="1470025"/>
          </a:xfrm>
        </p:spPr>
        <p:txBody>
          <a:bodyPr/>
          <a:lstStyle>
            <a:lvl1pPr algn="r">
              <a:defRPr sz="440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1" y="3966882"/>
            <a:ext cx="6762749" cy="1752600"/>
          </a:xfrm>
        </p:spPr>
        <p:txBody>
          <a:bodyPr>
            <a:normAutofit/>
          </a:bodyPr>
          <a:lstStyle>
            <a:lvl1pPr marL="0" indent="0" algn="r">
              <a:spcBef>
                <a:spcPts val="6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Cap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4" y="590550"/>
            <a:ext cx="365760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3023" y="739588"/>
            <a:ext cx="3657600" cy="53087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464" y="1816100"/>
            <a:ext cx="3657600" cy="38227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PictureCap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" y="187452"/>
            <a:ext cx="853665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0" y="533400"/>
            <a:ext cx="4476750" cy="1252538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124" y="1828800"/>
            <a:ext cx="4474539" cy="38100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6124" y="6288741"/>
            <a:ext cx="1887537" cy="365125"/>
          </a:xfrm>
        </p:spPr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67399" y="6288741"/>
            <a:ext cx="26759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188253" y="179292"/>
            <a:ext cx="3281087" cy="6483096"/>
          </a:xfrm>
          <a:prstGeom prst="round1Rect">
            <a:avLst>
              <a:gd name="adj" fmla="val 17325"/>
            </a:avLst>
          </a:prstGeom>
          <a:blipFill dpi="0" rotWithShape="0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, Vari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verlay-PictureCaption-Extra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953" y="533400"/>
            <a:ext cx="3657600" cy="1252538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596153" y="1600199"/>
            <a:ext cx="3657600" cy="3657601"/>
          </a:xfrm>
          <a:prstGeom prst="ellipse">
            <a:avLst/>
          </a:prstGeom>
          <a:blipFill dpi="0" rotWithShape="0">
            <a:blip r:embed="rId3" cstate="print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10412" y="1828800"/>
            <a:ext cx="3657600" cy="381000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1000" y="6288741"/>
            <a:ext cx="1865125" cy="365125"/>
          </a:xfrm>
        </p:spPr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25813" y="6288741"/>
            <a:ext cx="521755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über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verlay-PictureCaption-Extra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038" y="3778624"/>
            <a:ext cx="7560515" cy="1102658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871584" y="762000"/>
            <a:ext cx="7427726" cy="2989730"/>
          </a:xfrm>
          <a:prstGeom prst="roundRect">
            <a:avLst>
              <a:gd name="adj" fmla="val 7476"/>
            </a:avLst>
          </a:prstGeom>
          <a:blipFill dpi="0" rotWithShape="0">
            <a:blip r:embed="rId3"/>
            <a:srcRect/>
            <a:stretch>
              <a:fillRect/>
            </a:stretch>
          </a:blipFill>
          <a:ln w="28575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8034" y="4827493"/>
            <a:ext cx="7559977" cy="1220881"/>
          </a:xfrm>
        </p:spPr>
        <p:txBody>
          <a:bodyPr>
            <a:normAutofit/>
          </a:bodyPr>
          <a:lstStyle>
            <a:lvl1pPr marL="0" indent="0">
              <a:spcBef>
                <a:spcPts val="3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1000" y="6288741"/>
            <a:ext cx="1865125" cy="365125"/>
          </a:xfrm>
        </p:spPr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25813" y="6288741"/>
            <a:ext cx="521755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28646" y="779463"/>
            <a:ext cx="1358153" cy="5268912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9462" y="779464"/>
            <a:ext cx="6170613" cy="5268911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verlay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7" y="187452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2591360"/>
            <a:ext cx="7583487" cy="1362075"/>
          </a:xfrm>
        </p:spPr>
        <p:txBody>
          <a:bodyPr anchor="b" anchorCtr="0">
            <a:noAutofit/>
          </a:bodyPr>
          <a:lstStyle>
            <a:lvl1pPr algn="l">
              <a:defRPr sz="4400" b="1" cap="none" baseline="0">
                <a:solidFill>
                  <a:schemeClr val="bg1"/>
                </a:solidFill>
              </a:defRPr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3950354"/>
            <a:ext cx="7583487" cy="1500187"/>
          </a:xfrm>
        </p:spPr>
        <p:txBody>
          <a:bodyPr anchor="t" anchorCtr="0"/>
          <a:lstStyle>
            <a:lvl1pPr marL="0" indent="0" algn="l">
              <a:spcBef>
                <a:spcPts val="600"/>
              </a:spcBef>
              <a:buNone/>
              <a:defRPr sz="20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2" y="1828800"/>
            <a:ext cx="3657600" cy="42195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8541" y="1828800"/>
            <a:ext cx="3657600" cy="42195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381000"/>
            <a:ext cx="7583487" cy="1044388"/>
          </a:xfrm>
        </p:spPr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1438835"/>
            <a:ext cx="3657600" cy="789828"/>
          </a:xfrm>
        </p:spPr>
        <p:txBody>
          <a:bodyPr anchor="b">
            <a:noAutofit/>
          </a:bodyPr>
          <a:lstStyle>
            <a:lvl1pPr marL="0" indent="0" algn="ctr">
              <a:lnSpc>
                <a:spcPts val="3000"/>
              </a:lnSpc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9463" y="2362199"/>
            <a:ext cx="3657600" cy="36861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5350" y="1438835"/>
            <a:ext cx="3657600" cy="789828"/>
          </a:xfrm>
        </p:spPr>
        <p:txBody>
          <a:bodyPr anchor="b">
            <a:noAutofit/>
          </a:bodyPr>
          <a:lstStyle>
            <a:lvl1pPr marL="0" indent="0" algn="ctr">
              <a:lnSpc>
                <a:spcPts val="3000"/>
              </a:lnSpc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5350" y="2362199"/>
            <a:ext cx="3657600" cy="36861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874059" y="2286000"/>
            <a:ext cx="3563003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15840" y="2286000"/>
            <a:ext cx="3566160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74059" y="2286000"/>
            <a:ext cx="3563003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815840" y="2286000"/>
            <a:ext cx="3566160" cy="15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Inhalte, oben un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2" y="1828801"/>
            <a:ext cx="7585076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779462" y="3991816"/>
            <a:ext cx="7585076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0953" y="1828801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4710953" y="3991816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779462" y="1828800"/>
            <a:ext cx="3657600" cy="42195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sz="half" idx="14"/>
          </p:nvPr>
        </p:nvSpPr>
        <p:spPr>
          <a:xfrm>
            <a:off x="779463" y="1828801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5"/>
          </p:nvPr>
        </p:nvSpPr>
        <p:spPr>
          <a:xfrm>
            <a:off x="779463" y="3991816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4710953" y="1828801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3"/>
          </p:nvPr>
        </p:nvSpPr>
        <p:spPr>
          <a:xfrm>
            <a:off x="4710953" y="3991816"/>
            <a:ext cx="3657600" cy="2057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verlay-ContentSli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87" y="186645"/>
            <a:ext cx="8827266" cy="6483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Diagonal Corner Rectangle 7"/>
          <p:cNvSpPr/>
          <p:nvPr/>
        </p:nvSpPr>
        <p:spPr>
          <a:xfrm>
            <a:off x="189707" y="189707"/>
            <a:ext cx="8764587" cy="6478587"/>
          </a:xfrm>
          <a:prstGeom prst="round2DiagRect">
            <a:avLst>
              <a:gd name="adj1" fmla="val 9416"/>
              <a:gd name="adj2" fmla="val 0"/>
            </a:avLst>
          </a:prstGeom>
          <a:gradFill>
            <a:gsLst>
              <a:gs pos="17000">
                <a:schemeClr val="bg2"/>
              </a:gs>
              <a:gs pos="100000">
                <a:schemeClr val="tx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9463" y="381000"/>
            <a:ext cx="7583487" cy="104438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3" y="1828800"/>
            <a:ext cx="7583487" cy="4208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288741"/>
            <a:ext cx="18875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140825E-4A15-4D39-8176-1F07E904CB30}" type="datetimeFigureOut">
              <a:rPr lang="en-US" smtClean="0"/>
              <a:t>03.12.14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04615" y="6288741"/>
            <a:ext cx="52387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4411" y="219635"/>
            <a:ext cx="493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93E4AAA4-6363-4581-962D-1ACCC2D600C5}" type="slidenum">
              <a:rPr lang="en-US" smtClean="0"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914400" rtl="0" eaLnBrk="1" latinLnBrk="0" hangingPunct="1">
        <a:spcBef>
          <a:spcPct val="0"/>
        </a:spcBef>
        <a:buNone/>
        <a:defRPr sz="3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82575" indent="-282575" algn="l" defTabSz="914400" rtl="0" eaLnBrk="1" latinLnBrk="0" hangingPunct="1">
        <a:spcBef>
          <a:spcPts val="2000"/>
        </a:spcBef>
        <a:buFont typeface="Wingdings 2" pitchFamily="18" charset="2"/>
        <a:buChar char=""/>
        <a:defRPr sz="2200" kern="1200">
          <a:solidFill>
            <a:schemeClr val="bg1"/>
          </a:solidFill>
          <a:latin typeface="+mn-lt"/>
          <a:ea typeface="+mn-ea"/>
          <a:cs typeface="+mn-cs"/>
        </a:defRPr>
      </a:lvl1pPr>
      <a:lvl2pPr marL="577850" indent="-295275" algn="l" defTabSz="914400" rtl="0" eaLnBrk="1" latinLnBrk="0" hangingPunct="1">
        <a:spcBef>
          <a:spcPts val="600"/>
        </a:spcBef>
        <a:buFont typeface="Wingdings 2" pitchFamily="18" charset="2"/>
        <a:buChar char="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860425" indent="-282575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143000" indent="-282575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425575" indent="-282575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1711325" indent="-288925" algn="l" defTabSz="914400" rtl="0" eaLnBrk="1" latinLnBrk="0" hangingPunct="1">
        <a:spcBef>
          <a:spcPct val="20000"/>
        </a:spcBef>
        <a:buFont typeface="Wingdings 2" pitchFamily="18" charset="2"/>
        <a:buChar char=""/>
        <a:defRPr lang="en-US" sz="1800" kern="1200" dirty="0" smtClean="0">
          <a:solidFill>
            <a:schemeClr val="bg1"/>
          </a:solidFill>
          <a:latin typeface="+mn-lt"/>
          <a:ea typeface="+mn-ea"/>
          <a:cs typeface="+mn-cs"/>
        </a:defRPr>
      </a:lvl6pPr>
      <a:lvl7pPr marL="2000250" indent="-288925" algn="l" defTabSz="914400" rtl="0" eaLnBrk="1" latinLnBrk="0" hangingPunct="1">
        <a:spcBef>
          <a:spcPct val="20000"/>
        </a:spcBef>
        <a:buFont typeface="Wingdings 2" pitchFamily="18" charset="2"/>
        <a:buChar char=""/>
        <a:defRPr lang="en-US" sz="1800" kern="1200" dirty="0" smtClean="0">
          <a:solidFill>
            <a:schemeClr val="bg1"/>
          </a:solidFill>
          <a:latin typeface="+mn-lt"/>
          <a:ea typeface="+mn-ea"/>
          <a:cs typeface="+mn-cs"/>
        </a:defRPr>
      </a:lvl7pPr>
      <a:lvl8pPr marL="2290763" indent="-288925" algn="l" defTabSz="914400" rtl="0" eaLnBrk="1" latinLnBrk="0" hangingPunct="1">
        <a:spcBef>
          <a:spcPct val="20000"/>
        </a:spcBef>
        <a:buFont typeface="Wingdings 2" pitchFamily="18" charset="2"/>
        <a:buChar char=""/>
        <a:defRPr lang="en-US" sz="1800" kern="1200" dirty="0" smtClean="0">
          <a:solidFill>
            <a:schemeClr val="bg1"/>
          </a:solidFill>
          <a:latin typeface="+mn-lt"/>
          <a:ea typeface="+mn-ea"/>
          <a:cs typeface="+mn-cs"/>
        </a:defRPr>
      </a:lvl8pPr>
      <a:lvl9pPr marL="2571750" indent="-288925" algn="l" defTabSz="914400" rtl="0" eaLnBrk="1" latinLnBrk="0" hangingPunct="1">
        <a:spcBef>
          <a:spcPct val="20000"/>
        </a:spcBef>
        <a:buFont typeface="Wingdings 2" pitchFamily="18" charset="2"/>
        <a:buChar char=""/>
        <a:defRPr lang="en-US" sz="1800" kern="1200" dirty="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Nailed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Es </a:t>
            </a:r>
            <a:r>
              <a:rPr lang="de-DE" dirty="0" err="1" smtClean="0"/>
              <a:t>wunderbars</a:t>
            </a:r>
            <a:r>
              <a:rPr lang="de-DE" dirty="0" smtClean="0"/>
              <a:t> </a:t>
            </a:r>
            <a:r>
              <a:rPr lang="de-DE" dirty="0" err="1" smtClean="0"/>
              <a:t>Miniprojektli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6893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Todo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Lazyloading</a:t>
            </a:r>
            <a:r>
              <a:rPr lang="de-DE" dirty="0" smtClean="0"/>
              <a:t> / Performance Optimierungen</a:t>
            </a:r>
          </a:p>
          <a:p>
            <a:r>
              <a:rPr lang="de-DE" dirty="0" smtClean="0"/>
              <a:t>Bilder serverseitig verwässern :-P</a:t>
            </a:r>
          </a:p>
          <a:p>
            <a:r>
              <a:rPr lang="de-DE" dirty="0" err="1" smtClean="0"/>
              <a:t>Masonry</a:t>
            </a:r>
            <a:r>
              <a:rPr lang="de-DE" dirty="0" smtClean="0"/>
              <a:t> fixen</a:t>
            </a:r>
            <a:endParaRPr lang="de-DE" dirty="0"/>
          </a:p>
        </p:txBody>
      </p:sp>
      <p:pic>
        <p:nvPicPr>
          <p:cNvPr id="4" name="Bild 3" descr="tumblr_inline_nesrgoa1HY1raprkq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326390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071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 </a:t>
            </a:r>
            <a:r>
              <a:rPr lang="de-DE" dirty="0" err="1" smtClean="0"/>
              <a:t>Ready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production</a:t>
            </a:r>
            <a:r>
              <a:rPr lang="de-DE" dirty="0" smtClean="0"/>
              <a:t>!</a:t>
            </a:r>
            <a:endParaRPr lang="de-DE" dirty="0"/>
          </a:p>
        </p:txBody>
      </p:sp>
      <p:pic>
        <p:nvPicPr>
          <p:cNvPr id="4" name="Inhaltsplatzhalter 3" descr="WwBxYiK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098" r="-40098"/>
          <a:stretch>
            <a:fillRect/>
          </a:stretch>
        </p:blipFill>
        <p:spPr>
          <a:xfrm>
            <a:off x="779463" y="1828800"/>
            <a:ext cx="7583487" cy="4208463"/>
          </a:xfrm>
        </p:spPr>
      </p:pic>
    </p:spTree>
    <p:extLst>
      <p:ext uri="{BB962C8B-B14F-4D97-AF65-F5344CB8AC3E}">
        <p14:creationId xmlns:p14="http://schemas.microsoft.com/office/powerpoint/2010/main" val="2610477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Tech </a:t>
            </a:r>
            <a:r>
              <a:rPr lang="de-DE" dirty="0" err="1" smtClean="0"/>
              <a:t>Stack</a:t>
            </a:r>
            <a:endParaRPr lang="de-DE" dirty="0" smtClean="0"/>
          </a:p>
          <a:p>
            <a:r>
              <a:rPr lang="de-DE" dirty="0" smtClean="0"/>
              <a:t>Demo</a:t>
            </a:r>
          </a:p>
          <a:p>
            <a:r>
              <a:rPr lang="de-DE" dirty="0" err="1" smtClean="0"/>
              <a:t>Lessons</a:t>
            </a:r>
            <a:r>
              <a:rPr lang="de-DE" dirty="0" smtClean="0"/>
              <a:t> </a:t>
            </a:r>
            <a:r>
              <a:rPr lang="de-DE" dirty="0" err="1" smtClean="0"/>
              <a:t>learned</a:t>
            </a:r>
            <a:r>
              <a:rPr lang="de-DE" dirty="0" smtClean="0"/>
              <a:t> (inkl. Nette </a:t>
            </a:r>
            <a:r>
              <a:rPr lang="de-DE" dirty="0" err="1" smtClean="0"/>
              <a:t>Bildli</a:t>
            </a:r>
            <a:r>
              <a:rPr lang="de-DE" dirty="0" smtClean="0"/>
              <a:t>)</a:t>
            </a:r>
          </a:p>
          <a:p>
            <a:r>
              <a:rPr lang="de-DE" dirty="0" err="1" smtClean="0"/>
              <a:t>Todo</a:t>
            </a:r>
            <a:endParaRPr lang="de-DE" dirty="0" smtClean="0"/>
          </a:p>
          <a:p>
            <a:r>
              <a:rPr lang="de-DE" dirty="0" smtClean="0"/>
              <a:t>Fragen? Nein?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842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 </a:t>
            </a:r>
            <a:r>
              <a:rPr lang="de-DE" dirty="0" err="1" smtClean="0"/>
              <a:t>Stack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 err="1" smtClean="0"/>
              <a:t>Yeoman</a:t>
            </a:r>
            <a:r>
              <a:rPr lang="de-DE" dirty="0" smtClean="0"/>
              <a:t> „angular-</a:t>
            </a:r>
            <a:r>
              <a:rPr lang="de-DE" dirty="0" err="1" smtClean="0"/>
              <a:t>fullstack</a:t>
            </a:r>
            <a:r>
              <a:rPr lang="de-DE" dirty="0" smtClean="0"/>
              <a:t>“</a:t>
            </a:r>
          </a:p>
          <a:p>
            <a:r>
              <a:rPr lang="de-DE" dirty="0" err="1" smtClean="0"/>
              <a:t>Grunt</a:t>
            </a:r>
            <a:endParaRPr lang="de-DE" dirty="0" smtClean="0"/>
          </a:p>
          <a:p>
            <a:r>
              <a:rPr lang="de-DE" dirty="0" err="1" smtClean="0"/>
              <a:t>MongoDB</a:t>
            </a:r>
            <a:r>
              <a:rPr lang="de-DE" dirty="0" smtClean="0"/>
              <a:t> / </a:t>
            </a:r>
            <a:r>
              <a:rPr lang="de-DE" dirty="0" err="1" smtClean="0"/>
              <a:t>Mongoose</a:t>
            </a:r>
            <a:endParaRPr lang="de-DE" dirty="0" smtClean="0"/>
          </a:p>
          <a:p>
            <a:r>
              <a:rPr lang="de-DE" dirty="0" err="1" smtClean="0"/>
              <a:t>Node</a:t>
            </a:r>
            <a:r>
              <a:rPr lang="de-DE" dirty="0"/>
              <a:t> </a:t>
            </a:r>
            <a:r>
              <a:rPr lang="de-DE" dirty="0" smtClean="0"/>
              <a:t>/ Express / </a:t>
            </a:r>
            <a:r>
              <a:rPr lang="de-DE" dirty="0" err="1" smtClean="0"/>
              <a:t>SocketIO</a:t>
            </a:r>
            <a:endParaRPr lang="de-DE" dirty="0" smtClean="0"/>
          </a:p>
          <a:p>
            <a:r>
              <a:rPr lang="de-DE" dirty="0" err="1" smtClean="0"/>
              <a:t>AngularJS</a:t>
            </a:r>
            <a:endParaRPr lang="de-DE" dirty="0" smtClean="0"/>
          </a:p>
          <a:p>
            <a:r>
              <a:rPr lang="de-DE" dirty="0" err="1" smtClean="0"/>
              <a:t>Masonry</a:t>
            </a:r>
            <a:endParaRPr lang="de-DE" dirty="0" smtClean="0"/>
          </a:p>
          <a:p>
            <a:r>
              <a:rPr lang="de-DE" dirty="0" err="1" smtClean="0"/>
              <a:t>MomentJS</a:t>
            </a:r>
            <a:endParaRPr lang="de-DE" dirty="0" smtClean="0"/>
          </a:p>
          <a:p>
            <a:r>
              <a:rPr lang="de-DE" dirty="0" smtClean="0"/>
              <a:t>Angular-</a:t>
            </a:r>
            <a:r>
              <a:rPr lang="de-DE" dirty="0" err="1" smtClean="0"/>
              <a:t>fileupload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4108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Registrierung</a:t>
            </a:r>
            <a:r>
              <a:rPr lang="de-DE" dirty="0"/>
              <a:t> (ohne FB / </a:t>
            </a:r>
            <a:r>
              <a:rPr lang="de-DE" dirty="0" err="1"/>
              <a:t>Twitter</a:t>
            </a:r>
            <a:r>
              <a:rPr lang="de-DE" dirty="0"/>
              <a:t> / G+)</a:t>
            </a:r>
            <a:endParaRPr lang="de-DE" dirty="0" smtClean="0"/>
          </a:p>
          <a:p>
            <a:r>
              <a:rPr lang="de-DE" dirty="0" smtClean="0"/>
              <a:t>Login</a:t>
            </a:r>
          </a:p>
          <a:p>
            <a:r>
              <a:rPr lang="de-DE" dirty="0" smtClean="0"/>
              <a:t>Artikel erfassen</a:t>
            </a:r>
          </a:p>
          <a:p>
            <a:r>
              <a:rPr lang="de-DE" dirty="0" smtClean="0"/>
              <a:t>Artikel browsen</a:t>
            </a:r>
          </a:p>
          <a:p>
            <a:r>
              <a:rPr lang="de-DE" dirty="0" smtClean="0"/>
              <a:t>Artikel lesen / </a:t>
            </a:r>
            <a:r>
              <a:rPr lang="de-DE" dirty="0" err="1" smtClean="0"/>
              <a:t>upvote</a:t>
            </a:r>
            <a:r>
              <a:rPr lang="de-DE" dirty="0" smtClean="0"/>
              <a:t> / </a:t>
            </a:r>
            <a:r>
              <a:rPr lang="de-DE" dirty="0" err="1" smtClean="0"/>
              <a:t>downvote</a:t>
            </a:r>
            <a:r>
              <a:rPr lang="de-DE" dirty="0" smtClean="0"/>
              <a:t> / kommentieren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896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Tolles und uncooles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Yeoman</a:t>
            </a:r>
            <a:r>
              <a:rPr lang="de-DE" dirty="0" smtClean="0"/>
              <a:t> </a:t>
            </a:r>
            <a:r>
              <a:rPr lang="de-DE" dirty="0" smtClean="0"/>
              <a:t>„</a:t>
            </a:r>
            <a:r>
              <a:rPr lang="de-DE" dirty="0" smtClean="0"/>
              <a:t>angular</a:t>
            </a:r>
            <a:r>
              <a:rPr lang="de-DE" dirty="0" smtClean="0"/>
              <a:t>-</a:t>
            </a:r>
            <a:r>
              <a:rPr lang="de-DE" dirty="0" err="1" smtClean="0"/>
              <a:t>fullstack</a:t>
            </a:r>
            <a:r>
              <a:rPr lang="de-DE" dirty="0" smtClean="0"/>
              <a:t>“ </a:t>
            </a:r>
            <a:r>
              <a:rPr lang="de-DE" dirty="0"/>
              <a:t>Generator ist wie </a:t>
            </a:r>
            <a:r>
              <a:rPr lang="de-DE" dirty="0" err="1"/>
              <a:t>cheaten</a:t>
            </a:r>
            <a:r>
              <a:rPr lang="de-DE" dirty="0"/>
              <a:t> bei Computerspielen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Bild 3" descr="04xJPDP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200" y="2844800"/>
            <a:ext cx="45466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950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Tolles und uncooles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Encoding ist mühsam :-/ „</a:t>
            </a:r>
            <a:r>
              <a:rPr lang="de-DE" dirty="0" err="1" smtClean="0"/>
              <a:t>fetcher</a:t>
            </a:r>
            <a:r>
              <a:rPr lang="de-DE" dirty="0" smtClean="0"/>
              <a:t>“ </a:t>
            </a:r>
            <a:r>
              <a:rPr lang="de-DE" dirty="0"/>
              <a:t>mit </a:t>
            </a:r>
            <a:r>
              <a:rPr lang="de-DE" dirty="0" err="1" smtClean="0"/>
              <a:t>NodeJS</a:t>
            </a:r>
            <a:r>
              <a:rPr lang="de-DE" dirty="0"/>
              <a:t> </a:t>
            </a:r>
            <a:r>
              <a:rPr lang="de-DE" dirty="0" smtClean="0"/>
              <a:t>/ Unicode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4" name="Bild 3" descr="tumblr_inline_nesqxiSaXK1raprkq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698750"/>
            <a:ext cx="508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608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Tolles und uncooles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Es sind noch kein </a:t>
            </a:r>
            <a:r>
              <a:rPr lang="de-DE" dirty="0" err="1" smtClean="0"/>
              <a:t>MongoDB</a:t>
            </a:r>
            <a:r>
              <a:rPr lang="de-DE" dirty="0" smtClean="0"/>
              <a:t> / </a:t>
            </a:r>
            <a:r>
              <a:rPr lang="de-DE" dirty="0" err="1" smtClean="0"/>
              <a:t>Mongoose</a:t>
            </a:r>
            <a:r>
              <a:rPr lang="de-DE" dirty="0" smtClean="0"/>
              <a:t> Zauberer vom Himmel </a:t>
            </a:r>
            <a:r>
              <a:rPr lang="de-DE" dirty="0" smtClean="0"/>
              <a:t>gefallen</a:t>
            </a:r>
          </a:p>
          <a:p>
            <a:r>
              <a:rPr lang="de-DE" dirty="0" smtClean="0"/>
              <a:t>Embedded </a:t>
            </a:r>
            <a:r>
              <a:rPr lang="de-DE" dirty="0" err="1" smtClean="0"/>
              <a:t>Documents</a:t>
            </a:r>
            <a:r>
              <a:rPr lang="de-DE" dirty="0" smtClean="0"/>
              <a:t> (</a:t>
            </a:r>
            <a:r>
              <a:rPr lang="de-DE" dirty="0" err="1" smtClean="0"/>
              <a:t>Limitations</a:t>
            </a:r>
            <a:r>
              <a:rPr lang="de-DE" dirty="0" smtClean="0"/>
              <a:t>, Auffinden von Daten)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5" name="Bild 4" descr="tumblr_inline_nesrf7WaR01raprkq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0" y="3485030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59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Tolles und uncooles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Dynamische Layouts (</a:t>
            </a:r>
            <a:r>
              <a:rPr lang="de-DE" dirty="0" err="1" smtClean="0"/>
              <a:t>Masonry</a:t>
            </a:r>
            <a:r>
              <a:rPr lang="de-DE" dirty="0" smtClean="0"/>
              <a:t> / Isotope / </a:t>
            </a:r>
            <a:r>
              <a:rPr lang="de-DE" dirty="0" err="1" smtClean="0"/>
              <a:t>Patchery</a:t>
            </a:r>
            <a:r>
              <a:rPr lang="de-DE" dirty="0" smtClean="0"/>
              <a:t>), cool...aber irgendwie auch </a:t>
            </a:r>
            <a:r>
              <a:rPr lang="de-DE" dirty="0" err="1" smtClean="0"/>
              <a:t>tricky</a:t>
            </a:r>
            <a:r>
              <a:rPr lang="de-DE" dirty="0" smtClean="0"/>
              <a:t>.</a:t>
            </a:r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5" name="Bild 4" descr="NuxumaC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00" y="2921000"/>
            <a:ext cx="35687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540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Tolles und uncooles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ngPluralize</a:t>
            </a:r>
            <a:r>
              <a:rPr lang="de-DE" dirty="0" smtClean="0"/>
              <a:t> Direktive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Bild 4" descr="CXNOCBb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63" y="2374900"/>
            <a:ext cx="7721642" cy="3662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029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Revolution">
  <a:themeElements>
    <a:clrScheme name="Revolution">
      <a:dk1>
        <a:sysClr val="windowText" lastClr="000000"/>
      </a:dk1>
      <a:lt1>
        <a:sysClr val="window" lastClr="FFFFFF"/>
      </a:lt1>
      <a:dk2>
        <a:srgbClr val="1B3861"/>
      </a:dk2>
      <a:lt2>
        <a:srgbClr val="38ABED"/>
      </a:lt2>
      <a:accent1>
        <a:srgbClr val="0C5986"/>
      </a:accent1>
      <a:accent2>
        <a:srgbClr val="DDF53D"/>
      </a:accent2>
      <a:accent3>
        <a:srgbClr val="508709"/>
      </a:accent3>
      <a:accent4>
        <a:srgbClr val="BF5E00"/>
      </a:accent4>
      <a:accent5>
        <a:srgbClr val="9C0001"/>
      </a:accent5>
      <a:accent6>
        <a:srgbClr val="660075"/>
      </a:accent6>
      <a:hlink>
        <a:srgbClr val="ABF24D"/>
      </a:hlink>
      <a:folHlink>
        <a:srgbClr val="A0E7FB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Revolution">
      <a: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0800000">
              <a:srgbClr val="808080">
                <a:alpha val="75000"/>
              </a:srgbClr>
            </a:innerShdw>
          </a:effectLst>
        </a:effectStyle>
        <a:effectStyle>
          <a:effectLst>
            <a:innerShdw blurRad="50800" dist="25400" dir="13500000">
              <a:srgbClr val="808080">
                <a:alpha val="75000"/>
              </a:srgbClr>
            </a:innerShdw>
            <a:outerShdw blurRad="63500" dist="50800" dir="5400000" algn="br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1400000"/>
            </a:lightRig>
          </a:scene3d>
          <a:sp3d contourW="12700" prstMaterial="softmetal">
            <a:bevelT w="63500" h="254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Revolution.thmx</Template>
  <TotalTime>0</TotalTime>
  <Words>169</Words>
  <Application>Microsoft Macintosh PowerPoint</Application>
  <PresentationFormat>Bildschirmpräsentation (4:3)</PresentationFormat>
  <Paragraphs>41</Paragraphs>
  <Slides>11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2" baseType="lpstr">
      <vt:lpstr>Revolution</vt:lpstr>
      <vt:lpstr>Nailed It</vt:lpstr>
      <vt:lpstr>Ablauf</vt:lpstr>
      <vt:lpstr>Tech Stack</vt:lpstr>
      <vt:lpstr>Demo</vt:lpstr>
      <vt:lpstr>Tolles und uncooles</vt:lpstr>
      <vt:lpstr>Tolles und uncooles</vt:lpstr>
      <vt:lpstr>Tolles und uncooles</vt:lpstr>
      <vt:lpstr>Tolles und uncooles</vt:lpstr>
      <vt:lpstr>Tolles und uncooles</vt:lpstr>
      <vt:lpstr>Todo</vt:lpstr>
      <vt:lpstr>Fragen? Ready for production!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Nailed It</dc:title>
  <dc:creator>Kilian Schefer</dc:creator>
  <cp:lastModifiedBy>Kilian Schefer</cp:lastModifiedBy>
  <cp:revision>15</cp:revision>
  <dcterms:created xsi:type="dcterms:W3CDTF">2014-12-03T14:27:54Z</dcterms:created>
  <dcterms:modified xsi:type="dcterms:W3CDTF">2014-12-03T18:12:33Z</dcterms:modified>
</cp:coreProperties>
</file>

<file path=docProps/thumbnail.jpeg>
</file>